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0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523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868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02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56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92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528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02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3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722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027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33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0FA24-BEDE-47D8-B910-5F3F4B001841}" type="datetimeFigureOut">
              <a:rPr lang="en-US" smtClean="0"/>
              <a:t>1/18/2017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FCDF7-AAE5-4520-A6D0-266F5E954C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01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ckeditor.com/features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Ck</a:t>
            </a:r>
            <a:r>
              <a:rPr lang="en-US" dirty="0"/>
              <a:t> editor demo page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Try </a:t>
            </a:r>
            <a:r>
              <a:rPr lang="en-US" b="1" dirty="0"/>
              <a:t>pasting</a:t>
            </a:r>
            <a:r>
              <a:rPr lang="en-US" dirty="0"/>
              <a:t> this text in </a:t>
            </a:r>
            <a:r>
              <a:rPr lang="en-US" i="1" dirty="0"/>
              <a:t>developer</a:t>
            </a:r>
            <a:r>
              <a:rPr lang="en-US" dirty="0"/>
              <a:t> site editor </a:t>
            </a:r>
            <a:r>
              <a:rPr lang="en-US" dirty="0">
                <a:hlinkClick r:id="rId2"/>
              </a:rPr>
              <a:t>http://ckeditor.com/features</a:t>
            </a:r>
            <a:r>
              <a:rPr lang="en-US" dirty="0"/>
              <a:t> and see </a:t>
            </a:r>
            <a:r>
              <a:rPr lang="en-US" u="sng" dirty="0"/>
              <a:t>how</a:t>
            </a:r>
            <a:r>
              <a:rPr lang="en-US" dirty="0"/>
              <a:t> the styles are lost</a:t>
            </a:r>
          </a:p>
        </p:txBody>
      </p:sp>
    </p:spTree>
    <p:extLst>
      <p:ext uri="{BB962C8B-B14F-4D97-AF65-F5344CB8AC3E}">
        <p14:creationId xmlns:p14="http://schemas.microsoft.com/office/powerpoint/2010/main" val="3424349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Ck editor demo page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Ck editor demo page</dc:title>
  <dc:creator>Zoya Arif</dc:creator>
  <cp:lastModifiedBy>Zoya Arif</cp:lastModifiedBy>
  <cp:revision>1</cp:revision>
  <dcterms:created xsi:type="dcterms:W3CDTF">2017-01-18T23:10:26Z</dcterms:created>
  <dcterms:modified xsi:type="dcterms:W3CDTF">2017-01-18T23:12:12Z</dcterms:modified>
</cp:coreProperties>
</file>